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4DA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3" autoAdjust="0"/>
    <p:restoredTop sz="94671" autoAdjust="0"/>
  </p:normalViewPr>
  <p:slideViewPr>
    <p:cSldViewPr>
      <p:cViewPr varScale="1">
        <p:scale>
          <a:sx n="67" d="100"/>
          <a:sy n="67" d="100"/>
        </p:scale>
        <p:origin x="2909" y="53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jan Brajic" userId="b6919e6ceaa3c3a8" providerId="LiveId" clId="{7D969DA1-D0D6-4E90-A077-A9DF74E3C5B6}"/>
    <pc:docChg chg="undo custSel modSld">
      <pc:chgData name="Dejan Brajic" userId="b6919e6ceaa3c3a8" providerId="LiveId" clId="{7D969DA1-D0D6-4E90-A077-A9DF74E3C5B6}" dt="2023-03-01T08:29:22.844" v="11" actId="13926"/>
      <pc:docMkLst>
        <pc:docMk/>
      </pc:docMkLst>
      <pc:sldChg chg="modSp mod">
        <pc:chgData name="Dejan Brajic" userId="b6919e6ceaa3c3a8" providerId="LiveId" clId="{7D969DA1-D0D6-4E90-A077-A9DF74E3C5B6}" dt="2023-03-01T08:29:22.844" v="11" actId="13926"/>
        <pc:sldMkLst>
          <pc:docMk/>
          <pc:sldMk cId="2435399249" sldId="256"/>
        </pc:sldMkLst>
        <pc:spChg chg="mod">
          <ac:chgData name="Dejan Brajic" userId="b6919e6ceaa3c3a8" providerId="LiveId" clId="{7D969DA1-D0D6-4E90-A077-A9DF74E3C5B6}" dt="2023-03-01T08:29:22.844" v="11" actId="13926"/>
          <ac:spMkLst>
            <pc:docMk/>
            <pc:sldMk cId="2435399249" sldId="256"/>
            <ac:spMk id="3" creationId="{00000000-0000-0000-0000-000000000000}"/>
          </ac:spMkLst>
        </pc:spChg>
      </pc:sldChg>
    </pc:docChg>
  </pc:docChgLst>
  <pc:docChgLst>
    <pc:chgData name="Dejan Brajic" userId="b6919e6ceaa3c3a8" providerId="LiveId" clId="{FC7D5980-C9E9-4D75-BAF0-6007664E7B7D}"/>
    <pc:docChg chg="modSld">
      <pc:chgData name="Dejan Brajic" userId="b6919e6ceaa3c3a8" providerId="LiveId" clId="{FC7D5980-C9E9-4D75-BAF0-6007664E7B7D}" dt="2023-04-09T07:02:25.778" v="1" actId="20577"/>
      <pc:docMkLst>
        <pc:docMk/>
      </pc:docMkLst>
      <pc:sldChg chg="modSp mod">
        <pc:chgData name="Dejan Brajic" userId="b6919e6ceaa3c3a8" providerId="LiveId" clId="{FC7D5980-C9E9-4D75-BAF0-6007664E7B7D}" dt="2023-04-09T07:02:25.778" v="1" actId="20577"/>
        <pc:sldMkLst>
          <pc:docMk/>
          <pc:sldMk cId="2435399249" sldId="256"/>
        </pc:sldMkLst>
        <pc:spChg chg="mod">
          <ac:chgData name="Dejan Brajic" userId="b6919e6ceaa3c3a8" providerId="LiveId" clId="{FC7D5980-C9E9-4D75-BAF0-6007664E7B7D}" dt="2023-04-09T07:02:25.778" v="1" actId="20577"/>
          <ac:spMkLst>
            <pc:docMk/>
            <pc:sldMk cId="2435399249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9"/>
            <a:ext cx="5829300" cy="212336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0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4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96707"/>
            <a:ext cx="1543050" cy="845220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96707"/>
            <a:ext cx="4514850" cy="845220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1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4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93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3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9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4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8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4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7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5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92" y="394413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5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3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0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402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4/9/2023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402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402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8000">
              <a:schemeClr val="accent1">
                <a:tint val="66000"/>
                <a:satMod val="160000"/>
              </a:schemeClr>
            </a:gs>
            <a:gs pos="6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776538"/>
            <a:ext cx="6858000" cy="526297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sv-SE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sv-SE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sv-SE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  <a:p>
            <a:pPr algn="ctr"/>
            <a:endParaRPr lang="sv-SE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16634" y="2537827"/>
            <a:ext cx="6624736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KARATE OPEN 2024</a:t>
            </a:r>
          </a:p>
        </p:txBody>
      </p:sp>
      <p:sp>
        <p:nvSpPr>
          <p:cNvPr id="19" name="Rektangel 18"/>
          <p:cNvSpPr/>
          <p:nvPr/>
        </p:nvSpPr>
        <p:spPr>
          <a:xfrm>
            <a:off x="0" y="627871"/>
            <a:ext cx="685800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sv-SE" sz="1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SWEDISH</a:t>
            </a:r>
            <a:endParaRPr lang="sv-SE" sz="13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514350" y="4664968"/>
            <a:ext cx="5829300" cy="535690"/>
          </a:xfrm>
        </p:spPr>
        <p:txBody>
          <a:bodyPr>
            <a:normAutofit fontScale="90000"/>
          </a:bodyPr>
          <a:lstStyle/>
          <a:p>
            <a:br>
              <a:rPr lang="sv-S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</a:br>
            <a:br>
              <a:rPr lang="sv-S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</a:br>
            <a:r>
              <a:rPr lang="sv-SE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Find</a:t>
            </a:r>
            <a:r>
              <a:rPr lang="sv-S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 all information on</a:t>
            </a:r>
            <a:br>
              <a:rPr lang="sv-S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sv-S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www.swekarateopen.se</a:t>
            </a:r>
            <a:br>
              <a:rPr lang="sv-SE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539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</TotalTime>
  <Words>17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  Find all information on www.swekarateopen.se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Alex</dc:creator>
  <cp:lastModifiedBy>Dejan Brajic</cp:lastModifiedBy>
  <cp:revision>29</cp:revision>
  <dcterms:created xsi:type="dcterms:W3CDTF">2017-11-24T17:04:41Z</dcterms:created>
  <dcterms:modified xsi:type="dcterms:W3CDTF">2023-04-09T07:02:28Z</dcterms:modified>
</cp:coreProperties>
</file>